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582D67-3F72-4D4F-B05B-055A2CD9D00F}" v="2" dt="2025-12-11T00:29:05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D6A38ECA-CFFF-4F81-A50A-FF406F190B2A}"/>
    <pc:docChg chg="undo custSel modSld modNotesMaster modHandout">
      <pc:chgData name="Stan Cox" userId="9376f276357bfffd" providerId="LiveId" clId="{D6A38ECA-CFFF-4F81-A50A-FF406F190B2A}" dt="2025-12-11T00:29:07.416" v="137" actId="478"/>
      <pc:docMkLst>
        <pc:docMk/>
      </pc:docMkLst>
      <pc:sldChg chg="addSp delSp mod addAnim delAnim modAnim">
        <pc:chgData name="Stan Cox" userId="9376f276357bfffd" providerId="LiveId" clId="{D6A38ECA-CFFF-4F81-A50A-FF406F190B2A}" dt="2025-12-11T00:29:07.416" v="137" actId="478"/>
        <pc:sldMkLst>
          <pc:docMk/>
          <pc:sldMk cId="3823878179" sldId="257"/>
        </pc:sldMkLst>
        <pc:picChg chg="add del">
          <ac:chgData name="Stan Cox" userId="9376f276357bfffd" providerId="LiveId" clId="{D6A38ECA-CFFF-4F81-A50A-FF406F190B2A}" dt="2025-12-11T00:29:07.416" v="137" actId="478"/>
          <ac:picMkLst>
            <pc:docMk/>
            <pc:sldMk cId="3823878179" sldId="257"/>
            <ac:picMk id="5" creationId="{9AEFF0B3-F3F1-EFB2-106C-4F034FF45E00}"/>
          </ac:picMkLst>
        </pc:picChg>
        <pc:picChg chg="add del">
          <ac:chgData name="Stan Cox" userId="9376f276357bfffd" providerId="LiveId" clId="{D6A38ECA-CFFF-4F81-A50A-FF406F190B2A}" dt="2025-12-11T00:29:06.922" v="136" actId="478"/>
          <ac:picMkLst>
            <pc:docMk/>
            <pc:sldMk cId="3823878179" sldId="257"/>
            <ac:picMk id="6" creationId="{F08050F1-FA15-C81D-39B4-27348155D704}"/>
          </ac:picMkLst>
        </pc:picChg>
        <pc:picChg chg="add del">
          <ac:chgData name="Stan Cox" userId="9376f276357bfffd" providerId="LiveId" clId="{D6A38ECA-CFFF-4F81-A50A-FF406F190B2A}" dt="2025-12-11T00:29:06.392" v="135" actId="478"/>
          <ac:picMkLst>
            <pc:docMk/>
            <pc:sldMk cId="3823878179" sldId="257"/>
            <ac:picMk id="7" creationId="{22FA8A6F-19D3-8D56-B636-80D054B1FE15}"/>
          </ac:picMkLst>
        </pc:picChg>
        <pc:picChg chg="add del">
          <ac:chgData name="Stan Cox" userId="9376f276357bfffd" providerId="LiveId" clId="{D6A38ECA-CFFF-4F81-A50A-FF406F190B2A}" dt="2025-12-11T00:29:05.644" v="134"/>
          <ac:picMkLst>
            <pc:docMk/>
            <pc:sldMk cId="3823878179" sldId="257"/>
            <ac:picMk id="8" creationId="{E246FDE9-0A19-23D7-B3C3-0F8B211DA02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C94C0F-29FD-193E-1FDE-2EB05EE7F1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25800" cy="7874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r>
              <a:rPr lang="en-US" sz="2400" dirty="0">
                <a:latin typeface="Old English Text MT" panose="03040902040508030806" pitchFamily="66" charset="0"/>
              </a:rPr>
              <a:t>Abiding with God</a:t>
            </a:r>
          </a:p>
          <a:p>
            <a:r>
              <a:rPr lang="en-US" dirty="0"/>
              <a:t>Psalm 15	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BFB253-E01D-7CB1-F068-6489A6581B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r>
              <a:rPr lang="en-US" dirty="0"/>
              <a:t>December 14, 2025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713629-FDC1-4CCD-7404-CDABFA8941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7350E2-C534-348A-7519-B4D6B3F7F2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r>
              <a:rPr lang="en-US" dirty="0"/>
              <a:t> soundteaching.org </a:t>
            </a:r>
          </a:p>
        </p:txBody>
      </p:sp>
    </p:spTree>
    <p:extLst>
      <p:ext uri="{BB962C8B-B14F-4D97-AF65-F5344CB8AC3E}">
        <p14:creationId xmlns:p14="http://schemas.microsoft.com/office/powerpoint/2010/main" val="2148896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5EB38ADB-661B-4FD9-866C-9C906292B78D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0046B20-041D-4830-9BE3-15149027E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3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56EAF-5873-6019-CF56-42C715CEE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DBCE1C-3660-FC98-3C4A-58CABC400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1C67D-F5C4-81C4-E057-61D8657E9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BC71-BF1D-4E2C-ABA7-D36AD2E19C1A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6E217-55AF-7277-E868-3B7C230DA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AC0B0-234A-C977-E1DE-8489C6F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EED2-13A6-4742-A2F5-AED6544C7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3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06909-2215-5789-7D23-363553378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788DB-5B16-92B3-4916-8513D6BE4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5B49D-A01A-7F95-BAD0-7FC0F7CD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BC71-BF1D-4E2C-ABA7-D36AD2E19C1A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15082-01D7-B97C-FDD8-0C220E36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1018A-EE33-13EA-E685-3F395B34F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EED2-13A6-4742-A2F5-AED6544C7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3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719146-73BF-1757-80C9-B7F6E3650B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AF0FA-8780-71B5-1FDD-FC1E31054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305DD-69C6-6AF6-3636-5F4EEECAF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BC71-BF1D-4E2C-ABA7-D36AD2E19C1A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EA7BF-A18A-7F7A-2A89-5BFD95E6E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CCE52-1CBA-8A32-15B5-230F45D9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EED2-13A6-4742-A2F5-AED6544C7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0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C9B80-47F1-2BF2-542C-573C914D5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E9425-D070-9879-9DA8-32EF4B856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D231C-34BD-1B77-FCC8-E19FD13D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BC71-BF1D-4E2C-ABA7-D36AD2E19C1A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94839-E688-6BB1-01F3-AA4B9DB15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D2494-493A-A9CF-08AE-9A418ED79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EED2-13A6-4742-A2F5-AED6544C7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4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F2F98-7FA8-D2DB-8CCC-4AFBC14A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2CD39-262C-A3A0-C575-0FCE2380B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53A62-C887-A76A-25F0-0EC5D16E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BC71-BF1D-4E2C-ABA7-D36AD2E19C1A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6A73C-A478-DE63-CF28-B457A796B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65CC0-C1C9-88B3-0347-2045E45DC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EED2-13A6-4742-A2F5-AED6544C7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5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7665C-C82F-C524-6085-CE7227A26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19A9F-B903-4F5E-2C4A-0CCAA1286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C3946-815C-2912-E624-4727F0D1F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D38DC-684F-9454-16C1-A654082D4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BC71-BF1D-4E2C-ABA7-D36AD2E19C1A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134C9-A866-5675-8C67-4BD6580AA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5CA20-0ADA-0E83-AC10-9FBBFCEE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EED2-13A6-4742-A2F5-AED6544C7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2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27DC4-5EE7-3B17-A74E-D85A24F9A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78592-F424-935B-3E20-E7A18B8A7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DE41ED-6F59-721D-0496-90EFC4C10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9E74F-061F-8C75-3F39-92E747347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D4B4BC-7195-7A88-61E7-3D0970278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03F664-A40A-9654-8165-7075E4F8D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BC71-BF1D-4E2C-ABA7-D36AD2E19C1A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55B04D-360B-8233-1C69-B27C06CB3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085D53-860F-B401-45EC-8AD0594AA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EED2-13A6-4742-A2F5-AED6544C7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7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7214B-E8CE-5FFF-E425-AD6F8D205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F5F50-2A0A-4A2E-466C-269073A53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BC71-BF1D-4E2C-ABA7-D36AD2E19C1A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9A68C0-9F32-B904-A97D-5467E52A2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71D69-90A5-28FB-6500-54160A61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EED2-13A6-4742-A2F5-AED6544C7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55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323FB-E856-44CB-5903-1883AB679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BC71-BF1D-4E2C-ABA7-D36AD2E19C1A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CD49FA-C5FD-624F-DF7A-08AC161E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CF886-98AE-3AC2-C6D9-F9E7507D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EED2-13A6-4742-A2F5-AED6544C7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8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9E67F-417A-B56F-3005-4A29081B5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C1F79-B23A-DB6E-928C-03738A95E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BF6D9-E586-D1AF-9D53-E9E8458DC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01EF5-CD24-0859-68EB-61FD104D0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BC71-BF1D-4E2C-ABA7-D36AD2E19C1A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7CD5B-0E60-9265-9498-9973BCF3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6B350-060A-25C4-7DDA-4C51663DA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EED2-13A6-4742-A2F5-AED6544C7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CD6D4-6EDA-E62E-CA8A-1406FF5D8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913DA2-8187-CB5A-26B5-71108A5FDC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6718-6544-CC36-D4FE-825039BE7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12BDD-7EAF-B848-A7A4-E2D117872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BC71-BF1D-4E2C-ABA7-D36AD2E19C1A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0603F-4997-18AF-E124-040CDCAE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33CB7-AC43-3BA0-800E-6BF53BC9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EED2-13A6-4742-A2F5-AED6544C7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2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8E7FDD-C263-2853-2E0F-33D04C98B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8BA0A-1BA8-68C2-FD53-B6058E185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DE610-1C39-B92A-D518-8A5536A78F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84BC71-BF1D-4E2C-ABA7-D36AD2E19C1A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03C7A-0B25-DCB2-09F9-5D5AEF52F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96CD9-BF9B-B350-BEC3-DDA00DEC9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6EEED2-13A6-4742-A2F5-AED6544C7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8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desert&#10;&#10;AI-generated content may be incorrect.">
            <a:extLst>
              <a:ext uri="{FF2B5EF4-FFF2-40B4-BE49-F238E27FC236}">
                <a16:creationId xmlns:a16="http://schemas.microsoft.com/office/drawing/2014/main" id="{0EC8F354-4006-EA97-12F3-79D604AC2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84713"/>
      </p:ext>
    </p:extLst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02926-81D6-32C0-092E-AED4AF836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text on a paper&#10;&#10;AI-generated content may be incorrect.">
            <a:extLst>
              <a:ext uri="{FF2B5EF4-FFF2-40B4-BE49-F238E27FC236}">
                <a16:creationId xmlns:a16="http://schemas.microsoft.com/office/drawing/2014/main" id="{769B3426-ED31-3CF7-3CD2-15BF555AF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rectangular frame with brown lines&#10;&#10;AI-generated content may be incorrect.">
            <a:extLst>
              <a:ext uri="{FF2B5EF4-FFF2-40B4-BE49-F238E27FC236}">
                <a16:creationId xmlns:a16="http://schemas.microsoft.com/office/drawing/2014/main" id="{9AEFF0B3-F3F1-EFB2-106C-4F034FF45E0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538" y="1718886"/>
            <a:ext cx="4202723" cy="2415139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pic>
        <p:nvPicPr>
          <p:cNvPr id="6" name="Picture 5" descr="A rectangular frame with brown lines&#10;&#10;AI-generated content may be incorrect.">
            <a:extLst>
              <a:ext uri="{FF2B5EF4-FFF2-40B4-BE49-F238E27FC236}">
                <a16:creationId xmlns:a16="http://schemas.microsoft.com/office/drawing/2014/main" id="{F08050F1-FA15-C81D-39B4-27348155D70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537" y="4134025"/>
            <a:ext cx="4202723" cy="2415139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pic>
        <p:nvPicPr>
          <p:cNvPr id="7" name="Picture 6" descr="A rectangular frame with brown lines&#10;&#10;AI-generated content may be incorrect.">
            <a:extLst>
              <a:ext uri="{FF2B5EF4-FFF2-40B4-BE49-F238E27FC236}">
                <a16:creationId xmlns:a16="http://schemas.microsoft.com/office/drawing/2014/main" id="{22FA8A6F-19D3-8D56-B636-80D054B1FE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69" y="1718886"/>
            <a:ext cx="4202723" cy="2415139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pic>
        <p:nvPicPr>
          <p:cNvPr id="8" name="Picture 7" descr="A rectangular frame with brown lines&#10;&#10;AI-generated content may be incorrect.">
            <a:extLst>
              <a:ext uri="{FF2B5EF4-FFF2-40B4-BE49-F238E27FC236}">
                <a16:creationId xmlns:a16="http://schemas.microsoft.com/office/drawing/2014/main" id="{E246FDE9-0A19-23D7-B3C3-0F8B211DA0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69" y="4134025"/>
            <a:ext cx="4202723" cy="2415139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2387817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A8333-E243-7CE2-9134-009F8B92D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desert&#10;&#10;AI-generated content may be incorrect.">
            <a:extLst>
              <a:ext uri="{FF2B5EF4-FFF2-40B4-BE49-F238E27FC236}">
                <a16:creationId xmlns:a16="http://schemas.microsoft.com/office/drawing/2014/main" id="{588C8567-7A4B-CA68-953A-C0126ED10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1820"/>
      </p:ext>
    </p:extLst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Old English Text MT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cp:lastPrinted>2025-12-11T00:28:43Z</cp:lastPrinted>
  <dcterms:created xsi:type="dcterms:W3CDTF">2025-12-11T00:16:38Z</dcterms:created>
  <dcterms:modified xsi:type="dcterms:W3CDTF">2025-12-11T00:29:14Z</dcterms:modified>
</cp:coreProperties>
</file>